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CD94E-67A3-449B-82E6-9B085137E2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5D063-D029-47B7-B6AA-013128A8CC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profile and reproductive history for subjects in a study of normal vaginal physiology.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9F693-4D10-4F33-9608-2AFBFE52B9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8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30, Issue 6, June 2000, Pages 901–907,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https://doi.org/10.1086/313818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Demographic profile and reproductive history for subjects in a study of normal vaginal physiology.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Demographic profile and reproductive history for subjects in a study of normal vaginal physiology.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2024-04-26T15:42:16Z</dcterms:modified>
</cp:coreProperties>
</file>