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8F7EC-1E02-44FC-8DF1-48AE03F68A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395375-B826-4A85-9B97-B4F621D638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Maps of the Solfatara showing the (a) CO2 flux, (b) normalized noise-source location probability and (c) temperature. Some areas of interest are shown (see also Figs 5 and 6). (A), (B), (C) and (D) Areas with corresponding maximal values for the three parameters (CO2 flux, noise-source location and temperature).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126FA-E718-4D14-AB41-BADF3E6A2F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4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189, Issue 3, June 2012, Pages 1725–1733,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https://doi.org/10.1111/j.1365-246X.2012.05451.x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Maps of the Solfatara showing the (a) CO</a:t>
            </a:r>
            <a:r>
              <a:rPr lang="en-US" altLang="en-US" b="0" baseline="-25000"/>
              <a:t>2</a:t>
            </a:r>
            <a:r>
              <a:rPr lang="en-US" altLang="en-US" b="0"/>
              <a:t> flux, (b) normalized noise-source location probability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Maps of the Solfatara showing the (a) CO2 flux, (b) normalized noise-source location probability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2024-05-01T21:31:42Z</dcterms:modified>
</cp:coreProperties>
</file>