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F413A7-2F14-42CE-8DF4-E7FAE13153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CC3A1F-E5F2-4EFD-8336-1AA9C16F3B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30 KJ Sparker Profile BC16 (location in Fig. 2), showing the hummocky area at the southern base of Alicudi and the buried chaotic seismic units embedded within the sedimentary sequence of the Cefalu' Basin.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 Journal compilation © 2010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81D237-E8E6-4166-BC59-61313A1244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10.04729.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183, Issue 1, October 2010, Pages 64–78, </a:t>
            </a:r>
            <a:r>
              <a:rPr lang="en-US" altLang="en-US" sz="1000">
                <a:solidFill>
                  <a:srgbClr val="333333"/>
                </a:solidFill>
                <a:hlinkClick r:id="rId3"/>
              </a:rPr>
              <a:t>https://doi.org/10.1111/j.1365-246X.2010.04729.x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30 KJ Sparker Profile BC16 (location in Fig. 2), showing the hummocky area at the southern base of Alicudi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30 KJ Sparker Profile BC16 (location in Fig. 2), showing the hummocky area at the southern base of Alicudi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2024-04-26T06:50:45Z</dcterms:modified>
</cp:coreProperties>
</file>