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615D6-2247-4D72-8D31-908F433DC0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720C47-4479-4145-8078-26B6BD190D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33DF7-9FF3-4975-89F0-9A37B9AFF7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2024-04-26T06:21:27Z</dcterms:modified>
</cp:coreProperties>
</file>