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C6A882-7A2A-49EC-A8C9-3E5A580E1C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256614-747F-4DB8-8EEF-9B21FF798B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69EC3-C124-4A60-9AA1-2AAD930D57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2024-04-27T05:03:00Z</dcterms:modified>
</cp:coreProperties>
</file>