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BC9AD7-6953-471A-A276-F7AE2A6B50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D17BE-1E25-4100-A836-9A40917994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graphical depiction of the sequence of events in a single trial of the encoding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D07B2-8D96-4278-AD58-62AD47DE43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670–682,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graphical depiction of the sequence of events in a single trial of the encoding block.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graphical depiction of the sequence of events in a single trial of the encoding block.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2024-04-26T06:10:50Z</dcterms:modified>
</cp:coreProperties>
</file>