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762211-B399-43DC-92EE-0AD6B0556F0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E6BE7F-B3DC-47E4-90C3-4D8E29DFE11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sCJD incidence (per year per 1 million inhabitants) stratified by sex in 10-year intervals. Dotted white spots = female; black spots = male; dashed triangles = all.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3F694E-163B-4004-8EB0-8DC2DDFABCD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Genotype distribution of all confirmed and probable sCJD patients per year of surveillance. Line with black spots = MM; line with white spots = MV and VV; dotted line = MV; dashed line = VV.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3F694E-163B-4004-8EB0-8DC2DDFABCD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Kaplan–Meyer survival time of all confirmed sCJD patients stratified by codon 129 genotype. Black line = MM; dashed line = MV; dotted line = VV.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3F694E-163B-4004-8EB0-8DC2DDFABCD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Frequency of sCJD typical diagnostic test results in CSF, EEG and MRI in different age groups. Typical for sCJD is considered when 14-3-3 was positive in CSF, periodic sharp waves complexes are found in EEG and hyperintense basal ganglia in MRI scan (independent of weightening). The differences among the groups are statistically significant for 14-3-3 (ANOVA P = 0.002), EEG (ANOVA P &lt; 0.001) and MRI (ANOVA P = 0.001). Grey = 14-3-3; black = PSWC; light grey = basal ganglia hyperintensities.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3F694E-163B-4004-8EB0-8DC2DDFABCD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Genotype distribution at different age groups. The differences between the age groups are statistically significant (ANOVA P = 0.04). grey = MM; light grey = MV; black = VV.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3F694E-163B-4004-8EB0-8DC2DDFABCD6}"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sCJD incidence (per year per 1 million inhabitants) stratified by sex in 10-year intervals. Dotted white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241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Genotype distribution of all confirmed and probable sCJD patients per year of surveillance. Line with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7402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Kaplan–Meyer survival time of all confirmed sCJD patients stratified by codon 129 genotype. Black line = MM;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6785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Frequency of sCJD typical diagnostic test results in CSF, EEG and MRI in different age groups. Typical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2564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Genotype distribution at different age groups. The differences between the age groups are statistically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51000" y="1371600"/>
            <a:ext cx="583746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sCJD incidence (per year per 1 million inhabitants) stratified by sex in 10-year intervals. Dotted white ...</vt:lpstr>
      <vt:lpstr>Fig. 2 Genotype distribution of all confirmed and probable sCJD patients per year of surveillance. Line with black ...</vt:lpstr>
      <vt:lpstr>Fig. 3 Kaplan–Meyer survival time of all confirmed sCJD patients stratified by codon 129 genotype. Black line = MM; ...</vt:lpstr>
      <vt:lpstr>Fig. 4 Frequency of sCJD typical diagnostic test results in CSF, EEG and MRI in different age groups. Typical for ...</vt:lpstr>
      <vt:lpstr>Fig. 5 Genotype distribution at different age groups. The differences between the age groups are statistically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2024-09-20T05:53:03Z</dcterms:modified>
</cp:coreProperties>
</file>