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10C2DB-5966-4E01-B0C2-15390F269F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337328-11D7-40E3-899C-25887B85E6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of neuropsychological deficits attributable to electrical stimulation. From Morris et al. (1984; Fig. 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7D77B5-F8A7-4CC5-96E1-B5D3D27D62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2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2, February 2010, Pages 320–332,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https://doi.org/10.1093/brain/awp281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Diagram of neuropsychological deficits attributable to electrical stimulation. From Morris et al. (1984; Fig.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Diagram of neuropsychological deficits attributable to electrical stimulation. From Morris et al. (1984; Fig.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2024-04-26T22:06:09Z</dcterms:modified>
</cp:coreProperties>
</file>