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487B3-92C1-47AC-B9BB-31965A42CE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24D93F-ED6F-49D4-9D5D-423C74AFA1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Paradigm design for 2 different tasks containing numerical and luminance comparisons. Each pair of stimuli was preceded by a fixation point and a blank screen (500 ms each) and remained visible for 1 s. After 1, 4, or 7 s (ITI) a new trial began with the presentation of a larger fixation point that indicated the beginning of a new trial. The participants had to decide which stimulus was numerically larger or brighter while ignoring the irrelevant dimension. The correct response was indicated by a button press on the side that corresponded to the larger numerical value (numerical comparison) or brighter stimulus (luminance comparison).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4A3B4-B507-4B6D-9E38-95F274CC9F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RT as a function of congruity and comparison. Error bars depict one standard error of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4A3B4-B507-4B6D-9E38-95F274CC9F0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Main congruity effect in the right IPS (x = 35, y = −43, z = 35) from a sagittal point of view and a plot of the congruent and incongruent beta weights for each comparison task. (B) Interaction between congruity and comparison in the right IPS (x = 32, y = −53, z = 39) from a transverse point of view and a plot of the congruent and incongruent beta weights for each comparison task. L = left; R = right. Error bars depict one standard error of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4A3B4-B507-4B6D-9E38-95F274CC9F0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m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m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337–343,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Paradigm design for 2 different tasks containing numerical and luminance comparisons. Each pair of stimuli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845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337–343,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RT as a function of congruity and comparison. Error bars depict one standard error of mean.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83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337–343,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Main congruity effect in the right IPS (x = 35, y = −43, z = 35) from a sagittal point of view and a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059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Paradigm design for 2 different tasks containing numerical and luminance comparisons. Each pair of stimuli ...</vt:lpstr>
      <vt:lpstr>Figure 2. Mean RT as a function of congruity and comparison. Error bars depict one standard error of mean.
</vt:lpstr>
      <vt:lpstr>Figure 3. (A) Main congruity effect in the right IPS (x = 35, y = −43, z = 35) from a sagittal point of view and a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2024-04-27T00:24:30Z</dcterms:modified>
</cp:coreProperties>
</file>