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5C7087-E895-4B22-9A07-D14AF16602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54D6B2-6BDB-4FD3-97FE-7397402EA3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Mortality rate in CONCOR patients and in the general Dutch population by decade in 2007. Sample sizes in CONCOR by age group 20–30 (n = 1967), 30–40 (n = 1378), 40–50 (n = 837), 50–60 (n = 514), 60–70 (n = 246), and 70–80 (n = 101).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4A7D88-0685-47D9-8B6F-08244787C9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0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10, May 2010, Pages 1220–1229,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Mortality rate in CONCOR patients and in the general Dutch population by decade in 2007. Sample sizes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 Mortality rate in CONCOR patients and in the general Dutch population by decade in 2007. Sample sizes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2024-04-26T23:05:49Z</dcterms:modified>
</cp:coreProperties>
</file>