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FF6F30-9922-4754-99ED-48FD544306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DA80D3-929A-41F6-9330-32CE84CBE8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illustration of the task design (SOAs, stimulus onset asynchronies; TMS, transcranial magnetic stimulation). Target appeared randomly in 1 of the 6 positions depicted along the horizontal axis (not shown while participants performed the task).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A88624-72E3-4270-AAC1-97AC3F7E2F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2, February 2014, Pages 396–402,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Schematic illustration of the task design (SOAs, stimulus onset asynchronies; TMS, transcranial magnetic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Schematic illustration of the task design (SOAs, stimulus onset asynchronies; TMS, transcranial magnetic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2024-04-26T19:35:40Z</dcterms:modified>
</cp:coreProperties>
</file>