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F8C5A5-43A6-4614-9A7F-8268514D96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051020-21E2-4BBC-AD6F-AB0DB46CF0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eBURST population of different STs in Calgary among ESBL-producing K. pneumoniae.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British Society for Antimicrobial Chemotherapy.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A4D13-03B4-404F-8426-9E4630C977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s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67, Issue 5, May 2012, Pages 1114–1120,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https://doi.org/10.1093/jac/dks026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eBURST population of different STs in Calgary among ESBL-producing K. pneumoniae.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042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eBURST population of different STs in Calgary among ESBL-producing K. pneumoniae.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2024-04-27T00:55:13Z</dcterms:modified>
</cp:coreProperties>
</file>