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13E9E4-5ECF-4758-8C99-0922533386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48780C-6398-4377-9DAD-833EBCA48A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Risk of prostate cancer as a function of prostate-specific (PSA) antigen level, digital rectal examination result, and family history of prostate cancer for men who did not have a previous prostate biopsy. Vertical lines indicate pointwise 95% confidence intervals for the risk at each PSA level. DRE+ = an abnormal digital rectal examination that is suggestive of prostate cancer; DRE− = a normal digital rectal examination; FAM HIST+ = family history of prostate cancer; FAM HIST− = no family history of prostate cancer.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86ABFD-758F-4DEA-9AE6-FB1A9E6B8C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j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98, Issue 8, 19 April 2006, Pages 529–534,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https://doi.org/10.1093/jnci/djj131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Risk of prostate cancer as a function of prostate-specific (PSA) antigen level, digital rectal examination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Risk of prostate cancer as a function of prostate-specific (PSA) antigen level, digital rectal examination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2024-04-26T17:43:48Z</dcterms:modified>
</cp:coreProperties>
</file>