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AC9F68-7BF3-4252-830B-5583BE3ACD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781259-314C-4C50-A3F1-9348120CD1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release of glutamate into the synaptic cleft will stimulate AMPA receptors inducing sodium (Na+) fluxes and NMDA receptors stimulating calcium fluxes Ca2+. Such calcium fluxes will bind to calcium-binding proteins including calmodulin to activate nitric oxide synthase to enhance nitric oxide, NO, production. Calcium fluxes will also stimulate phospholipases to generate reactive oxygen species, ROS.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BC532F-0F32-4667-8A83-CAF6932D64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n1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44, Issue 2, March-April 2009, Pages 128–135,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https://doi.org/10.1093/alcalc/agn100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The release of glutamate into the synaptic cleft will stimulate AMPA receptors inducing sodium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The release of glutamate into the synaptic cleft will stimulate AMPA receptors inducing sodium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2024-04-26T10:01:41Z</dcterms:modified>
</cp:coreProperties>
</file>