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4ED62-1C07-4F6E-9AC8-2670A0CFA1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F5719-3BB4-46AB-BDAC-B9D7498FB0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11E00-30CA-4230-A8CC-1BB8C13ABE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2024-04-26T03:13:46Z</dcterms:modified>
</cp:coreProperties>
</file>