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88F37E-4630-4139-9DC1-A5C7DC5A8C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31F952-E185-40AB-867B-FEB9D0C4A3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FoxJ1 physically interacts with PITX2: FoxJ1 and/or PITX2, and PITX2 T68P expression plasmids (10 µg) were transfected in CHO cells and incubated for 24 h. Cells were harvested and lysed and FoxJ1/PITX2 protein complex was immunoprecipitated using the FoxJ1 antibody. The immunoprecipitated complex was resolved on a 10% polyacrylamide gel and transferred to a polyvinylidenefluride filter and western blotting was done using PITX2 antibody. Glyceraldehyde 3-phosphate dehydrogenase was analyzed on the blot as a loading Control.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61CFA3-EE9D-40A3-8433-A69F439879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25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23, 1 December 2008, Pages 3643–3654,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https://doi.org/10.1093/hmg/ddn258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10. </a:t>
            </a:r>
            <a:r>
              <a:rPr lang="en-US" altLang="en-US" b="0"/>
              <a:t>FoxJ1 physically interacts with PITX2: FoxJ1 and/or PITX2, and PITX2 T68P expression plasmids (10 µg) were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10. FoxJ1 physically interacts with PITX2: FoxJ1 and/or PITX2, and PITX2 T68P expression plasmids (10 µg) were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2024-04-27T05:07:30Z</dcterms:modified>
</cp:coreProperties>
</file>