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6FA6E-0FC4-4F69-BC73-B0876E9F75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8AF6F-D3CA-450F-AA52-089738E600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B18FE-9CB6-47BF-BB9A-48FD776D73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2024-04-26T02:40:04Z</dcterms:modified>
</cp:coreProperties>
</file>