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9E3D3-54CA-4A17-99C1-AD19B57384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60A26-92C0-4ED3-B8B7-4CC3673479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Cholinergic persistent activity in ACC is Ca2+-dependent. (A) Left panel: in the presence of 0 mM Ca2+, 1 mM EGTA, and 2 mM MgCl2 extracellular medium, CCh (10 μM) failed to induce persistent firing following depolarizing current pulse injection. Right panel: after normal extracellular solution (1.6 mM Ca2+) was washed-in CCh started to induce sustained afterdischarges following current pulse injection. (B) Left panel: CCh (10 μM) induced plateau potential and persistent firing following current pulse injection. Right panel: addition of an L-type Ca2+ channel blocker nifedipine (100 μM) abolished the CCh-evoked response. (C) Intracellular infusion of BAPTA (10 mM) gradually suppressed CCh-evoked plateau potential and persistent firing. Recording at 5 and 35 min after BAPTA infusion was shown on the left and right,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2E5F5-5EC8-478C-9BE0-3EB315FC5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2948–2957,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Cholinergic persistent activity in ACC is Ca</a:t>
            </a:r>
            <a:r>
              <a:rPr lang="en-US" altLang="en-US" b="0" baseline="30000"/>
              <a:t>2+</a:t>
            </a:r>
            <a:r>
              <a:rPr lang="en-US" altLang="en-US" b="0"/>
              <a:t>-dependent. (A) Left panel: in the presence of 0 mM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Cholinergic persistent activity in ACC is Ca2+-dependent. (A) Left panel: in the presence of 0 mM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2024-04-26T07:12:52Z</dcterms:modified>
</cp:coreProperties>
</file>