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228967-8AC0-4C5F-AD95-E749F454C8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0073F9-B6E0-4274-9450-FA1148E09F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Lagged cross-correlation among the proportions of cases positive for influenza-like illness for IFH structured data, IFH narrative data, and NYC DOHMH emergency department chief complaint data. A peak to the left of 0 days implies that the left entity in the figure legend preceded the entity on the right. IFH = Institute for Family Health; NYC = New York City; DOHMH = Department of Health and Mental Hygiene.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993249-77C9-4CE2-BEA2-43961215DA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29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16, Issue 3, May 2009, Pages 354–361,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https://doi.org/10.1197/jamia.M2922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Lagged cross-correlation among the proportions of cases positive for influenza-like illness for IFH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Lagged cross-correlation among the proportions of cases positive for influenza-like illness for IFH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2024-04-27T00:42:38Z</dcterms:modified>
</cp:coreProperties>
</file>