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73C33B5-3C8A-4423-9373-5DEA93FAA8B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3761F66-9F2C-4008-A166-BAE40589E28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 ( A ) Schematic diagram showing the origin of MN from either a lagging chromosome fragment or a whole chromosome. ( B ) A photomicrograph of a mitogen-stimulated, cytokinesis-blocked lymphocyte containing one MN.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The AuthorThis is an Open Access article distributed under the terms of the Creative Commons Attribution Non-Commercial License (http://creativecommons.org/licenses/by-nc/2.0/uk/)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94CCBC6-869E-4A5E-B3F4-6A2B1999938C}"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Probability curves of cancer free survival by tertile of MN frequency (pooled data from the HUMN cohort). Cancer free survival refers to time from MN test to the first cancer diagnosis. The association between MN and survival was estimated using the multivariate Cox proportional hazard model. (all cancer incidence ICD IX 140–208).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The AuthorThis is an Open Access article distributed under the terms of the Creative Commons Attribution Non-Commercial License (http://creativecommons.org/licenses/by-nc/2.0/uk/)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94CCBC6-869E-4A5E-B3F4-6A2B1999938C}"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arcin/bgl177"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arcin/bgl177" TargetMode="External" /><Relationship Id="rId4" Type="http://schemas.openxmlformats.org/officeDocument/2006/relationships/image" Target="../media/image1.png" /><Relationship Id="rId5" Type="http://schemas.openxmlformats.org/officeDocument/2006/relationships/image" Target="../media/image3.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Carcinogenesis</a:t>
            </a:r>
            <a:r>
              <a:rPr lang="en-US" altLang="en-US" sz="1000">
                <a:solidFill>
                  <a:srgbClr val="333333"/>
                </a:solidFill>
              </a:rPr>
              <a:t>, Volume 28, Issue 3, March 2007, Pages 625–631, </a:t>
            </a:r>
            <a:r>
              <a:rPr lang="en-US" altLang="en-US" sz="1000">
                <a:solidFill>
                  <a:srgbClr val="333333"/>
                </a:solidFill>
                <a:hlinkClick r:id="rId3"/>
              </a:rPr>
              <a:t>https://doi.org/10.1093/carcin/bgl177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 A ) Schematic diagram showing the origin of MN from either a lagging chromosome fragment or a whole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55389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Carcinogenesis</a:t>
            </a:r>
            <a:r>
              <a:rPr lang="en-US" altLang="en-US" sz="1000">
                <a:solidFill>
                  <a:srgbClr val="333333"/>
                </a:solidFill>
              </a:rPr>
              <a:t>, Volume 28, Issue 3, March 2007, Pages 625–631, </a:t>
            </a:r>
            <a:r>
              <a:rPr lang="en-US" altLang="en-US" sz="1000">
                <a:solidFill>
                  <a:srgbClr val="333333"/>
                </a:solidFill>
                <a:hlinkClick r:id="rId3"/>
              </a:rPr>
              <a:t>https://doi.org/10.1093/carcin/bgl177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Probability curves of cancer free survival by tertile of MN frequency (pooled data from the HUMN cohort).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543046"/>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 1 ( A ) Schematic diagram showing the origin of MN from either a lagging chromosome fragment or a whole ...</vt:lpstr>
      <vt:lpstr>Fig. 2 Probability curves of cancer free survival by tertile of MN frequency (pooled data from the HUMN cohort).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2024-09-19T02:45:05Z</dcterms:modified>
</cp:coreProperties>
</file>