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570EE-4B25-43E6-9D4E-DC427C6B58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BC357-7D8F-4049-925D-DAF572270F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Optical density spectra measured by the FTF/T-R and FTF methods (thick and thin line, respectively) for Dunaliella marina (A: total absorption; B: pigment absorption).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E8F81-251D-46B6-B4B9-400BE45586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24.5.4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2002, Pages 471–479,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https://doi.org/10.1093/plankt/24.5.471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Optical density spectra measured by the FTF/T-R and FTF methods (thick and thin line, respectively)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Optical density spectra measured by the FTF/T-R and FTF methods (thick and thin line, respectively)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2024-04-26T04:22:42Z</dcterms:modified>
</cp:coreProperties>
</file>