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21AFB6-FF2D-4741-838A-317B0041D4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6846DC-6454-4F70-820F-433A4A966A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3. Surface reconstructions of control and HPE brains as seen from frontal, superior, inferior and left lateral aspects. A transparent veil is superposed over the rostral region of conjunction of left and right cortex with no intervening interhemispheric fissure. The two HPE brains present the minimal and maximal extremes of midline cortical conjunction from the series. In the minimal example, the zone without interhemispheric fissure extends from the suprachiasmatic through the frontopolar region and the zone of partial fissure into the posterior frontal region. In the maximal example the corresponding zones without fissure and with partial fissure continue further caudally into the frontoparietal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106897-9368-4F1B-A65D-2ED535A8A18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12, December 2003, Pages 1299–1312, </a:t>
            </a:r>
            <a:r>
              <a:rPr lang="en-US" altLang="en-US" sz="1000">
                <a:solidFill>
                  <a:srgbClr val="333333"/>
                </a:solidFill>
                <a:hlinkClick r:id="rId3"/>
              </a:rPr>
              <a:t>https://doi.org/10.1093/cercor/bhg077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3. Surface reconstructions of control and HPE brains as seen from frontal, superior, inferior and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3. Surface reconstructions of control and HPE brains as seen from frontal, superior, inferior and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2024-04-26T13:45:15Z</dcterms:modified>
</cp:coreProperties>
</file>