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07050-5833-4FC8-86B4-FE158EA421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13485-F2B7-4707-9DBF-6A287E8DA8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68A0E-F7D3-4510-95F0-AFC7B3DAC5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2024-04-26T01:05:27Z</dcterms:modified>
</cp:coreProperties>
</file>