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88086-10D8-4F56-AC65-8D8762213F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9A163-6835-42DC-9C22-9EF3F41F6D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 sorting description score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5099D-46D0-48EE-81F8-BA1AC54BC1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6, September 2009, Pages 565–574,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5. </a:t>
            </a:r>
            <a:r>
              <a:rPr lang="en-US" altLang="en-US" b="0"/>
              <a:t>Card sorting description score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5. Card sorting description score performance.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2024-04-26T08:55:17Z</dcterms:modified>
</cp:coreProperties>
</file>