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D0801-5923-46B8-AE50-F0AD807F63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39CAF-283C-42DC-9D41-664A925A49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Cathepsin mislocalization in Npc1-deficient Purkinje cells. Co-localization of cathepsin B or L with LAMP1 was examined in midline cerebellar sections of mice at 8 weeks of age. Co-localization of cathepsin B (A) or cytosolic cathepsin L (B) with LAMP1 was quantified (mean ± SD, n = 10 cells, pooled from three independent experiments, **P &lt; 0.01, ***P &lt; 0.001 and ****P &lt; 0.0001). (C) Representative immunofluorescence staining for LAMP1 (green) and cathepsin L (red) is shown; nuclei were stained by DAPI. Scale bar = 10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E2350-669A-4223-8F60-2F67B1940B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7, 1 April 2016, Pages 1434–1446,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Cathepsin mislocalization in Npc1-deficient Purkinje cells. Co-localization of cathepsin B or L with LAMP1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Cathepsin mislocalization in Npc1-deficient Purkinje cells. Co-localization of cathepsin B or L with LAMP1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2024-04-26T17:17:05Z</dcterms:modified>
</cp:coreProperties>
</file>