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8C1060-B9F4-4516-B3C5-81D3DDDFB5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E0C97-33AF-4B93-897F-4FA0902F0E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Sketch of the refraction profile KOTTAS, and the receiver function of the seismic station Weigel nunatak displayed on the projection point. Weigel nunatak is located ca. 150 km off the profile. Within the uncertainties of both methods, the crustal thicknesses match well. Other signals than the Ps phase cannot be attributed to inner-crustal structure since these signals are more likely caused by noise.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87A9E-A546-4BA9-8734-3381C17388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9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178, Issue 2, August 2009, Pages 860–876, </a:t>
            </a:r>
            <a:r>
              <a:rPr lang="en-US" altLang="en-US" sz="1000">
                <a:solidFill>
                  <a:srgbClr val="333333"/>
                </a:solidFill>
                <a:hlinkClick r:id="rId3"/>
              </a:rPr>
              <a:t>https://doi.org/10.1111/j.1365-246X.2009.04196.x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Sketch of the refraction profile KOTTAS, and the receiver function of the seismic station Weigel nunatak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Sketch of the refraction profile KOTTAS, and the receiver function of the seismic station Weigel nunatak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2024-04-27T01:03:27Z</dcterms:modified>
</cp:coreProperties>
</file>