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8AB875-1702-4BFD-9D54-829EF1749EB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561D02-433B-42A7-9CDE-ED47258825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A7ABDD-322D-465D-A04E-22471480F0B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2024-04-27T04:25:30Z</dcterms:modified>
</cp:coreProperties>
</file>