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1241D-E71B-4AE1-8AA7-BC1A238D20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FF060-B240-46C9-B8AF-6A9FBB1E8C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Replication stress promotes the expression of dFmr1. (A) S2 cells were transfected with the DNA vector to overexpress dFmr1, and then treated with HU or UV. Western blots were performed to show the level of dFmr1, α-tubulin and γ-H2Av. (B) The mRNA levels of dFmr1 in S2 cells at 5 min, 1, 2 and 3 h after UV irradiation were determined by qRT-PCR. (C) Western blots were performed to detect the protein levels of dFMR1 in S2 cells at 5 min, 1 h, 2 h and 3 h after UV irradiation. (D) Western blots were performed to detect the protein levels of dFmr1 in w1118 ovaries after 4-h treatment with or without HU.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599D6D-EE42-449D-AA93-4215D7A802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5188–5196, </a:t>
            </a:r>
            <a:r>
              <a:rPr lang="en-US" altLang="en-US" sz="1000">
                <a:solidFill>
                  <a:srgbClr val="333333"/>
                </a:solidFill>
                <a:hlinkClick r:id="rId3"/>
              </a:rPr>
              <a:t>https://doi.org/10.1093/hmg/ddu241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Replication stress promotes the expression of dFmr1. (A) S2 cells were transfected with the DNA vector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Replication stress promotes the expression of dFmr1. (A) S2 cells were transfected with the DNA vector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2024-04-26T11:24:26Z</dcterms:modified>
</cp:coreProperties>
</file>