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D1BA50-10E0-497A-82AC-94DDF8499F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52C43-682A-4730-9C7A-A68ED060EE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5EC1A-05B5-4A68-B470-874309D616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2024-04-26T02:56:40Z</dcterms:modified>
</cp:coreProperties>
</file>