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3EF8C-5F18-4D9F-95D0-4188134EBF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5E364E-98EC-4ED8-8CE7-5B69097053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Brain imaging in five females with FLNA mutations demonstrates extensive contiguous (B, C, D) or non-contiguous (A) PNH involving the body and trigones of the lateral ventricles with overlying normal cortex, except that heterotopia are seen only on the right in one patient (B). The sagittal section (E) shows extensive heterotopia beneath the walls of the body and trigones of the lateral ventricle, with sparing of the temporal horn and hippocampal formation. The associated FLNA mutations in these patients are: Q668X in patient 2-II.2 (A), S149P in patient 2-III.1 (as reported in Guerrini et al., 2004) (B), c.4038 delG in patient 5-I.2 (C) who is the mother of 5-II.2, A39G in patient F8 who has EDS (D), and IVS5+2T→A in Patient 1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00A2A-A80F-4DD7-A590-BE24AEA79D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1892–1906, </a:t>
            </a:r>
            <a:r>
              <a:rPr lang="en-US" altLang="en-US" sz="1000">
                <a:solidFill>
                  <a:srgbClr val="333333"/>
                </a:solidFill>
                <a:hlinkClick r:id="rId3"/>
              </a:rPr>
              <a:t>https://doi.org/10.1093/brain/awl125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Brain imaging in five females with FLNA mutations demonstrates extensive contiguous (B, C, D)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Brain imaging in five females with FLNA mutations demonstrates extensive contiguous (B, C, D)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2024-04-26T03:12:16Z</dcterms:modified>
</cp:coreProperties>
</file>