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5E7E58-619A-4E9D-A55D-9E659A4A830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254926-5DBB-4E94-AE54-AC8AE13171B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Sequence and structural organization of the Enterococcus faeciuml,d-transpeptidase (Ldtfm). The crystallized fragment of Ldtfm comprises two domains colored in pink and in blue. The gray box represents an additional domain of unknown structure, which contains the putative membrane anchor (indicated in yellow). (b) Three views of the molecular surface of Ldtfm with the same color coding as in (a). The top view shows the two paths, indicated by arrows, to the catalytic site. The bottom and right views show the first and second path, respectively. Cys442, His421, and Asp422 of the catalytic site are represented in pink, cyan, and green, respectively. (c) Zoom of the catalytic site, with Cys442, His421, and Asp422 represented as sticks.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BFF9B7-6DD0-4203-8691-2D1E838F73B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76.2007.00097.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Rev</a:t>
            </a:r>
            <a:r>
              <a:rPr lang="en-US" altLang="en-US" sz="1000">
                <a:solidFill>
                  <a:srgbClr val="333333"/>
                </a:solidFill>
              </a:rPr>
              <a:t>, Volume 32, Issue 2, March 2008, Pages 386–408, </a:t>
            </a:r>
            <a:r>
              <a:rPr lang="en-US" altLang="en-US" sz="1000">
                <a:solidFill>
                  <a:srgbClr val="333333"/>
                </a:solidFill>
                <a:hlinkClick r:id="rId3"/>
              </a:rPr>
              <a:t>https://doi.org/10.1111/j.1574-6976.2007.00097.x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Sequence and structural organization of the Enterococcus faeciuml,d-transpeptidase (Ldt</a:t>
            </a:r>
            <a:r>
              <a:rPr lang="en-US" altLang="en-US" b="0" baseline="-25000"/>
              <a:t>fm</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Sequence and structural organization of the Enterococcus faeciuml,d-transpeptidase (Ldtfm).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2024-04-26T07:34:54Z</dcterms:modified>
</cp:coreProperties>
</file>