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3F481A-5CF0-4AFA-9CD2-D9DB76F020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B8ADC-87CD-44E2-9F18-B45B2C7048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266F4-8761-4B38-A64D-CAF9957AC6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2024-04-27T02:55:35Z</dcterms:modified>
</cp:coreProperties>
</file>