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78A566-9CE4-4158-9615-B2413AAFFBC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D2819-AC1B-480B-A52E-6EBE5AE00A8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F ig . 1.  </a:t>
            </a:r>
            <a:r>
              <a:rPr lang="en-US" altLang="en-US">
                <a:latin typeface="Arial" pitchFamily="34" charset="0"/>
                <a:ea typeface="Arial" pitchFamily="34" charset="0"/>
              </a:rPr>
              <a:t> Diagrams of SAM highlighting specific phyllotactic parameters. Primordia are numbered in order of appearance. (A) d , Divergence angle; a , b , distances from the centre of the SAM ( a / b = R ); R0 , radius of the SAM. (B) d1 , Diameter of the SAM; d2 , diameter of the leaf primordium ( d2 / d1 = Γ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A435CB-7F40-43F2-8AF1-DA59AC551D2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F ig . 2.  </a:t>
            </a:r>
            <a:r>
              <a:rPr lang="en-US" altLang="en-US">
                <a:latin typeface="Arial" pitchFamily="34" charset="0"/>
                <a:ea typeface="Arial" pitchFamily="34" charset="0"/>
              </a:rPr>
              <a:t>General features of the shoot apical meristem. (A) Top view of leaf primordium (L) flanked by two stipule primordia (arrows). (B) Later stage of leaf development showing accentuated asymmetry of the developing leaf blade. This photograph represents the same shoot apex as (A) but 5 d later. (C) Top view of a shoot apex to where the blade of the leaf primordium was removed (rL). Initiation of new leaf primordium (arrow) is visible between stipules (St) of the previous leaf. Scale bars: A, B = 54 µm; C = 42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A435CB-7F40-43F2-8AF1-DA59AC551D2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F ig . 3.  </a:t>
            </a:r>
            <a:r>
              <a:rPr lang="en-US" altLang="en-US">
                <a:latin typeface="Arial" pitchFamily="34" charset="0"/>
                <a:ea typeface="Arial" pitchFamily="34" charset="0"/>
              </a:rPr>
              <a:t>Developmental sequence of a single shoot apical meristem using the impression mould technique and showing the development of a leaf primordium (L) followed by the initation of a new leaf primordium (arrows). The date the impression mould was taken is represented on each photograph. Scale bar = 54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A435CB-7F40-43F2-8AF1-DA59AC551D2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F ig . 4.  </a:t>
            </a:r>
            <a:r>
              <a:rPr lang="en-US" altLang="en-US">
                <a:latin typeface="Arial" pitchFamily="34" charset="0"/>
                <a:ea typeface="Arial" pitchFamily="34" charset="0"/>
              </a:rPr>
              <a:t> Comparison of theoretical model ( Douady and Couder, 1992 ) and Begonia in terms of speed of advection ( V ) and growth of leaf ( g ) around SAM at different times ( T1 and T2 ).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A435CB-7F40-43F2-8AF1-DA59AC551D2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l28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l28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l28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l286"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99, Issue 3, March 2007, Pages 555–560, </a:t>
            </a:r>
            <a:r>
              <a:rPr lang="en-US" altLang="en-US" sz="1000">
                <a:solidFill>
                  <a:srgbClr val="333333"/>
                </a:solidFill>
                <a:hlinkClick r:id="rId3"/>
              </a:rPr>
              <a:t>https://doi.org/10.1093/aob/mcl286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 ig . 1.  </a:t>
            </a:r>
            <a:r>
              <a:rPr lang="en-US" altLang="en-US" b="0"/>
              <a:t>Diagrams of SAM highlighting specific phyllotactic parameters. Primordia are numbered in order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214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99, Issue 3, March 2007, Pages 555–560, </a:t>
            </a:r>
            <a:r>
              <a:rPr lang="en-US" altLang="en-US" sz="1000">
                <a:solidFill>
                  <a:srgbClr val="333333"/>
                </a:solidFill>
                <a:hlinkClick r:id="rId3"/>
              </a:rPr>
              <a:t>https://doi.org/10.1093/aob/mcl286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 ig . 2.  </a:t>
            </a:r>
            <a:r>
              <a:rPr lang="en-US" altLang="en-US" b="0"/>
              <a:t>General features of the shoot apical meristem. (A) Top view of leaf primordium (L) flanked by two stipule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449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99, Issue 3, March 2007, Pages 555–560, </a:t>
            </a:r>
            <a:r>
              <a:rPr lang="en-US" altLang="en-US" sz="1000">
                <a:solidFill>
                  <a:srgbClr val="333333"/>
                </a:solidFill>
                <a:hlinkClick r:id="rId3"/>
              </a:rPr>
              <a:t>https://doi.org/10.1093/aob/mcl286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 ig . 3.  </a:t>
            </a:r>
            <a:r>
              <a:rPr lang="en-US" altLang="en-US" b="0"/>
              <a:t>Developmental sequence of a single shoot apical meristem using the impression mould technique and showing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43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99, Issue 3, March 2007, Pages 555–560, </a:t>
            </a:r>
            <a:r>
              <a:rPr lang="en-US" altLang="en-US" sz="1000">
                <a:solidFill>
                  <a:srgbClr val="333333"/>
                </a:solidFill>
                <a:hlinkClick r:id="rId3"/>
              </a:rPr>
              <a:t>https://doi.org/10.1093/aob/mcl286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 ig . 4.  </a:t>
            </a:r>
            <a:r>
              <a:rPr lang="en-US" altLang="en-US" b="0"/>
              <a:t>Comparison of theoretical model ( Douady and Couder, 1992 ) and Begonia in terms of speed of advection ( V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52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 ig . 1.  Diagrams of SAM highlighting specific phyllotactic parameters. Primordia are numbered in order of ...</vt:lpstr>
      <vt:lpstr>F ig . 2.  General features of the shoot apical meristem. (A) Top view of leaf primordium (L) flanked by two stipule ...</vt:lpstr>
      <vt:lpstr>F ig . 3.  Developmental sequence of a single shoot apical meristem using the impression mould technique and showing the ...</vt:lpstr>
      <vt:lpstr>F ig . 4.  Comparison of theoretical model ( Douady and Couder, 1992 ) and Begonia in terms of speed of advection ( V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2024-04-26T09:48:07Z</dcterms:modified>
</cp:coreProperties>
</file>