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3D9A5E-BAD7-4C5B-9E70-CBC41800DBD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D1E562-6C6C-42FA-8A73-2624268EFFE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Peak Performance of NVIDIA GPU Hardware (grey) versus Intel CPU Hardware (black).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73DD5B-C013-412E-870B-6018071825D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An example of cell expressed as an X-machine agent. Left shows the XMML model definition and right shows an example of an initial memory configuration file.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73DD5B-C013-412E-870B-6018071825D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An example of the definition of XMML agent function definitions with corresponding function code script. Left shows the XMML function definition including the processing order layer definition. Right shows an example of a simple function script performing message iteration using the FLAME GPU message functions.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73DD5B-C013-412E-870B-6018071825D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FLAME GPU modelling process. Models are translated from an XMML file using a template processor which produces simulation code. The simulation program includes routines for real-time visualisation if the appropriate XSLT template is included.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73DD5B-C013-412E-870B-6018071825D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An example of a 2D partitioned message space containing sorted messages. The matrix below holds the first and last message in the partition which is used to iterate messages. For example an agent in partition space 10 iterates 9 message partitions (5–7, 9–11, 13–15) to ensure all messages (5–8) within the potential message range are examined.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73DD5B-C013-412E-870B-6018071825D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An example of the simulation flow of the keratinocyte modelling example. Arrows represent the resolution state of forces within the simulation (resolved or unresolved). After the processing of the normal cell functions, agents may perform any number of recursive force resolution steps.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73DD5B-C013-412E-870B-6018071825D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Relative performance of the keratinocyte model using both brute force and the spatially partitioned message iteration functions within FLAME GPU.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73DD5B-C013-412E-870B-6018071825D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An example of an initial configuration of a keratinocyte scratch wound in FLAME GPU.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73DD5B-C013-412E-870B-6018071825DF}"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Progressive timing of normal agent functions and the recursive force resolution steps during a scratch would simulation of keratinocyte cells in FLAME GPU.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73DD5B-C013-412E-870B-6018071825DF}"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b/bbp07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b/bbp07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b/bbp07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b/bbp07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b/bbp073"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ib/bbp073"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ib/bbp073"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ib/bbp073"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bib/bbp073"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11, Issue 3, May 2010, Pages 334–347, </a:t>
            </a:r>
            <a:r>
              <a:rPr lang="en-US" altLang="en-US" sz="1000">
                <a:solidFill>
                  <a:srgbClr val="333333"/>
                </a:solidFill>
                <a:hlinkClick r:id="rId3"/>
              </a:rPr>
              <a:t>https://doi.org/10.1093/bib/bbp073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Peak Performance of NVIDIA GPU Hardware (grey) versus Intel CPU Hardware (black).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4396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11, Issue 3, May 2010, Pages 334–347, </a:t>
            </a:r>
            <a:r>
              <a:rPr lang="en-US" altLang="en-US" sz="1000">
                <a:solidFill>
                  <a:srgbClr val="333333"/>
                </a:solidFill>
                <a:hlinkClick r:id="rId3"/>
              </a:rPr>
              <a:t>https://doi.org/10.1093/bib/bbp073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An example of cell expressed as an X-machine agent. Left shows the XMML model definition and right shows 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0065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11, Issue 3, May 2010, Pages 334–347, </a:t>
            </a:r>
            <a:r>
              <a:rPr lang="en-US" altLang="en-US" sz="1000">
                <a:solidFill>
                  <a:srgbClr val="333333"/>
                </a:solidFill>
                <a:hlinkClick r:id="rId3"/>
              </a:rPr>
              <a:t>https://doi.org/10.1093/bib/bbp073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An example of the definition of XMML agent function definitions with corresponding function code script.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9833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11, Issue 3, May 2010, Pages 334–347, </a:t>
            </a:r>
            <a:r>
              <a:rPr lang="en-US" altLang="en-US" sz="1000">
                <a:solidFill>
                  <a:srgbClr val="333333"/>
                </a:solidFill>
                <a:hlinkClick r:id="rId3"/>
              </a:rPr>
              <a:t>https://doi.org/10.1093/bib/bbp073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FLAME GPU modelling process. Models are translated from an XMML file using a template processor which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1823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11, Issue 3, May 2010, Pages 334–347, </a:t>
            </a:r>
            <a:r>
              <a:rPr lang="en-US" altLang="en-US" sz="1000">
                <a:solidFill>
                  <a:srgbClr val="333333"/>
                </a:solidFill>
                <a:hlinkClick r:id="rId3"/>
              </a:rPr>
              <a:t>https://doi.org/10.1093/bib/bbp073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An example of a 2D partitioned message space containing sorted messages. The matrix below holds the first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79800" y="1371600"/>
            <a:ext cx="218427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11, Issue 3, May 2010, Pages 334–347, </a:t>
            </a:r>
            <a:r>
              <a:rPr lang="en-US" altLang="en-US" sz="1000">
                <a:solidFill>
                  <a:srgbClr val="333333"/>
                </a:solidFill>
                <a:hlinkClick r:id="rId3"/>
              </a:rPr>
              <a:t>https://doi.org/10.1093/bib/bbp073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An example of the simulation flow of the keratinocyte modelling example. Arrows represent the resolution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4352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11, Issue 3, May 2010, Pages 334–347, </a:t>
            </a:r>
            <a:r>
              <a:rPr lang="en-US" altLang="en-US" sz="1000">
                <a:solidFill>
                  <a:srgbClr val="333333"/>
                </a:solidFill>
                <a:hlinkClick r:id="rId3"/>
              </a:rPr>
              <a:t>https://doi.org/10.1093/bib/bbp073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Relative performance of the keratinocyte model using both brute force and the spatially partitioned message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73291"/>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11, Issue 3, May 2010, Pages 334–347, </a:t>
            </a:r>
            <a:r>
              <a:rPr lang="en-US" altLang="en-US" sz="1000">
                <a:solidFill>
                  <a:srgbClr val="333333"/>
                </a:solidFill>
                <a:hlinkClick r:id="rId3"/>
              </a:rPr>
              <a:t>https://doi.org/10.1093/bib/bbp073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An example of an initial configuration of a keratinocyte scratch wound in FLAME GPU.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4969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11, Issue 3, May 2010, Pages 334–347, </a:t>
            </a:r>
            <a:r>
              <a:rPr lang="en-US" altLang="en-US" sz="1000">
                <a:solidFill>
                  <a:srgbClr val="333333"/>
                </a:solidFill>
                <a:hlinkClick r:id="rId3"/>
              </a:rPr>
              <a:t>https://doi.org/10.1093/bib/bbp073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Progressive timing of normal agent functions and the recursive force resolution steps during a scratch would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1259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Peak Performance of NVIDIA GPU Hardware (grey) versus Intel CPU Hardware (black).
</vt:lpstr>
      <vt:lpstr>Figure 2: An example of cell expressed as an X-machine agent. Left shows the XMML model definition and right shows an ...</vt:lpstr>
      <vt:lpstr>Figure 3: An example of the definition of XMML agent function definitions with corresponding function code script. Left ...</vt:lpstr>
      <vt:lpstr>Figure 4: The FLAME GPU modelling process. Models are translated from an XMML file using a template processor which ...</vt:lpstr>
      <vt:lpstr>Figure 5: An example of a 2D partitioned message space containing sorted messages. The matrix below holds the first and ...</vt:lpstr>
      <vt:lpstr>Figure 6: An example of the simulation flow of the keratinocyte modelling example. Arrows represent the resolution ...</vt:lpstr>
      <vt:lpstr>Figure 7: Relative performance of the keratinocyte model using both brute force and the spatially partitioned message ...</vt:lpstr>
      <vt:lpstr>Figure 8: An example of an initial configuration of a keratinocyte scratch wound in FLAME GPU.
</vt:lpstr>
      <vt:lpstr>Figure 9: Progressive timing of normal agent functions and the recursive force resolution steps during a scratch would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2024-04-26T07:38:14Z</dcterms:modified>
</cp:coreProperties>
</file>