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FA294-6CE0-416F-B029-ED314179A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872BF-D826-4EEF-9E4E-A63CC5FA5F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Candidate 2dFGRS/NVSS radio sources. This is a sample – the full available in the on-line version of the journal on 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31E5C3-EE15-4E44-92DD-37F70257B4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2.0499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329, Issue 1, January 2002, Pages 227–245,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https://doi.org/10.1046/j.1365-8711.2002.04998.x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Candidate 2dFGRS/NVSS radio sources. This is a sample – the full available in the on-line version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Candidate 2dFGRS/NVSS radio sources. This is a sample – the full available in the on-line version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2024-04-26T05:06:12Z</dcterms:modified>
</cp:coreProperties>
</file>