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5012FD-DFA2-46DF-AB40-8AA38CDFE0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123151-E3AC-4A87-AB48-2064C5F4AB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2. Mean total distal and proximal forelimb motor area. Graphical representation of the mean (± SEM) (in mm2) corresponding to the primary (threshold) mapping of the (A) total CFA, (B) the proportion of caudal forelimb that was devoted to distal (wrist/digit) and the proximal (elbow/shoulder) responses in rats that received HFS to the callosum (LTP) compared with implanted controls (black). * indicates significantly different from implanted controls at the 0.05 level.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967A81-6F2E-43A5-927A-CCD44C15F9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586–593,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2. Mean total distal and proximal forelimb motor area. Graphical representation of the mean (± SEM)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2. Mean total distal and proximal forelimb motor area. Graphical representation of the mean (± SEM)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2024-04-26T02:48:13Z</dcterms:modified>
</cp:coreProperties>
</file>