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D33BA9-1ABF-487B-8588-CD39CDB3A3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9D551-DF3D-4545-B58C-30B59925BE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742EE-3487-47A8-9648-C1FE42080E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2024-04-26T05:56:05Z</dcterms:modified>
</cp:coreProperties>
</file>