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9BB0C-A883-4AD2-85E5-CE75108620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BC426-1532-4CA7-AB79-55E0F2E6CC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95% confidence intervals for aortic root diameter at the sinuses of Valsalva based on body surface area in: children and adolescents (A), adults aged 20–39years (B), and adults aged 40years or more (C). 132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DE008-E4CB-4449-B0CA-4F74939325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2006, Pages 79–108,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20 </a:t>
            </a:r>
            <a:r>
              <a:rPr lang="en-US" altLang="en-US" b="0"/>
              <a:t>95% confidence intervals for aortic root diameter at the sinuses of Valsalva based on body surface area in: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20 95% confidence intervals for aortic root diameter at the sinuses of Valsalva based on body surface area in: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2024-04-26T15:49:27Z</dcterms:modified>
</cp:coreProperties>
</file>