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4F9918-83BB-4780-835A-D53E6C7A3A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64C93C-ABCC-4C95-B1FF-DB09BFF821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Retinotopic maps and phase–phase plots for six participants (P7–12) elicited during perception and focused attention in the follow-up experiment.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07050F-6D0C-492E-8BAC-BDE43E10FE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3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10, October 2005, Pages 1570–1583,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Retinotopic maps and phase–phase plots for six participants (P7–12) elicited during perception and focused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Retinotopic maps and phase–phase plots for six participants (P7–12) elicited during perception and focused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2024-04-26T15:48:35Z</dcterms:modified>
</cp:coreProperties>
</file>