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52DC968-135F-4C77-AD30-ED1AA2BF518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BAE4D6E-5A3E-4618-B540-12F161C3FE0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Spectrograms (0–5000 Hz) and fundamental frequency contours (pitch: 0–500 Hz) for sample stimuli of the sentence materials used for all conditions of the experiment. Natural speech is presented on the left, the respective hummed version of the sentence on the right. Spectograms and pitch contours are given for each pair (1 and 2 IPBs) of sentence materials, for type A sentences in the top half, for type B sentences in the bottom half.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0CA108-DA49-4573-9A80-95FB7B1BA35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Trial timing scheme.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0CA108-DA49-4573-9A80-95FB7B1BA35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 visualization of the 6 temporal ROIs as an ascending series of axial slices (shown only for the left hemisphere). ROIs: anterior (y &gt; −15, light blue), middle (−15 &gt; y &gt; −35, yellow), and posterior (y  −35, medium blue), and posterior (y &lt; −35, orange) part of the Rolandic operculum.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0CA108-DA49-4573-9A80-95FB7B1BA35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 Comparison of sentences with 2 IPBs to sentences with 1 IPB: 2 IPBs &gt; 1 IPB. Natural speech (left) and hummed sentences (right). (b) Comparison of speech types: natural speech &gt; hummed sentences. Threshold: P &lt; 0.001, uncorrected, showing only clusters with more than 40 voxels, corresponding to a P &lt; 0.05 corrected on cluster level. Left is left in the image.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0CA108-DA49-4573-9A80-95FB7B1BA35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Results of the ROI analysis (bars with black stripes = left hemisphere, white bars = right hemisphere). Effect sizes were averaged over all voxels of each ROI. Error bars represent the standard error of the mean. n1, natural speech with 2 IPBs; n2, natural speech with 2 IPBs; h1, hummed sentences with 1 IPB; h2, hummed sentences with 2 IPBs; IFG oper, inferior frontal gyrus, pars opercularis; IFG tri, inferior frontal gyrus, pars triangularis; ant/post RolOp, anterior/posterior part of the rolandic operculum; ant/mid/post STG, anterior/middle/posterior part of the STG; Heschl, gyrus of Heschl.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0CA108-DA49-4573-9A80-95FB7B1BA358}"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m083"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m083"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m08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m08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m083"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3, March 2008, Pages 541–552, </a:t>
            </a:r>
            <a:r>
              <a:rPr lang="en-US" altLang="en-US" sz="1000">
                <a:solidFill>
                  <a:srgbClr val="333333"/>
                </a:solidFill>
                <a:hlinkClick r:id="rId3"/>
              </a:rPr>
              <a:t>https://doi.org/10.1093/cercor/bhm083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Spectrograms (0–5000 Hz) and fundamental frequency contours (pitch: 0–500 Hz) for sample stimuli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75000" y="1371600"/>
            <a:ext cx="279844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3, March 2008, Pages 541–552, </a:t>
            </a:r>
            <a:r>
              <a:rPr lang="en-US" altLang="en-US" sz="1000">
                <a:solidFill>
                  <a:srgbClr val="333333"/>
                </a:solidFill>
                <a:hlinkClick r:id="rId3"/>
              </a:rPr>
              <a:t>https://doi.org/10.1093/cercor/bhm083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Trial timing scheme.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27838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3, March 2008, Pages 541–552, </a:t>
            </a:r>
            <a:r>
              <a:rPr lang="en-US" altLang="en-US" sz="1000">
                <a:solidFill>
                  <a:srgbClr val="333333"/>
                </a:solidFill>
                <a:hlinkClick r:id="rId3"/>
              </a:rPr>
              <a:t>https://doi.org/10.1093/cercor/bhm083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 visualization of the 6 temporal ROIs as an ascending series of axial slices (shown only for the left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998339"/>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3, March 2008, Pages 541–552, </a:t>
            </a:r>
            <a:r>
              <a:rPr lang="en-US" altLang="en-US" sz="1000">
                <a:solidFill>
                  <a:srgbClr val="333333"/>
                </a:solidFill>
                <a:hlinkClick r:id="rId3"/>
              </a:rPr>
              <a:t>https://doi.org/10.1093/cercor/bhm083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 Comparison of sentences with 2 IPBs to sentences with 1 IPB: 2 IPBs &gt; 1 IPB. Natural speech (left)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347918"/>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3, March 2008, Pages 541–552, </a:t>
            </a:r>
            <a:r>
              <a:rPr lang="en-US" altLang="en-US" sz="1000">
                <a:solidFill>
                  <a:srgbClr val="333333"/>
                </a:solidFill>
                <a:hlinkClick r:id="rId3"/>
              </a:rPr>
              <a:t>https://doi.org/10.1093/cercor/bhm083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Results of the ROI analysis (bars with black stripes = left hemisphere, white bars = right hemisphere).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75820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Spectrograms (0–5000 Hz) and fundamental frequency contours (pitch: 0–500 Hz) for sample stimuli of the ...</vt:lpstr>
      <vt:lpstr>Figure 2. Trial timing scheme.
</vt:lpstr>
      <vt:lpstr>Figure 3. A visualization of the 6 temporal ROIs as an ascending series of axial slices (shown only for the left ...</vt:lpstr>
      <vt:lpstr>Figure 4. (a) Comparison of sentences with 2 IPBs to sentences with 1 IPB: 2 IPBs &gt; 1 IPB. Natural speech (left) and ...</vt:lpstr>
      <vt:lpstr>Figure 5. Results of the ROI analysis (bars with black stripes = left hemisphere, white bars = right hemisphere).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2024-04-27T04:07:07Z</dcterms:modified>
</cp:coreProperties>
</file>