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E2E25E-103D-4FEF-9354-D91AA17FB7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C47C1-F5A5-44E3-9271-8C462150C2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Grippina coronata. A. Transverse section through fused posteroventral mantle margin. Abbreviations: see Material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F4CE13-7FDD-48EA-A198-6971706F40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244–258,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Grippina coronata. A. Transverse section through fused posteroventral mantle margin. Abbreviations: see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Grippina coronata. A. Transverse section through fused posteroventral mantle margin. Abbreviations: see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2024-04-26T15:17:49Z</dcterms:modified>
</cp:coreProperties>
</file>