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E7E642-B8F2-4228-AF11-A466BC5DDB0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DEBCDA-2B3F-46D7-B0EA-61816D2D6FB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8C499C-1299-442D-BFB7-653D44A184C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2024-04-26T11:46:40Z</dcterms:modified>
</cp:coreProperties>
</file>