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61A0D-5209-45D2-80A0-FD2D3412E1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09D37-D37C-46B4-9679-79C09A2D56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screenshot of a visual display presented to the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3294C-CC79-4A6C-9354-A0A59E5377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2696–2702,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screenshot of a visual display presented to the subjects.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screenshot of a visual display presented to the subjects.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2024-04-26T15:55:57Z</dcterms:modified>
</cp:coreProperties>
</file>