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0EE0EB-E58D-4F0D-829D-E859E10E90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0BBFED-31C4-445C-9540-23242EE92E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Expression levels of SOX9 according to TMPRSS2:ERG fusion status in adjacent benign and matched tumor tissues (A) and in eQTL analyses of rs1859962 (B). Mean values of log2 expression levels are presented with corresponding 95% CI. Significant P-values are in bold-type. (A) SOX9 expression levels in pairs of 70 tumor and adjacent benign tissues for TMPRSS2:ERG fusion-negative (open circles) and fusion-positive cases (black circles). P-values are derived from paired t-tests. (B) SOX9 expression levels according to rs1859962 genotype for all tumor samples (n = 262; gray circles), TMPRSS2:ERG fusion-negative samples (n = 22; open circles) and fusion-positive samples (n = 140; black circles). P-values correspond to the association between risk alleles and expression levels in a linear regression model.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D4C54F-6ABD-47FF-BA63-CA3812F5AC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34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24, 15 December 2016, Pages 5490–5499,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https://doi.org/10.1093/hmg/ddw349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Expression levels of SOX9 according to TMPRSS2:ERG fusion status in adjacent benign and matched tumor tissues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Expression levels of SOX9 according to TMPRSS2:ERG fusion status in adjacent benign and matched tumor tissues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2024-04-26T13:20:06Z</dcterms:modified>
</cp:coreProperties>
</file>