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D678B-459D-4AA5-9A85-5BADC37228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7C3D2-4E88-484C-A22A-87D37F295E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4ED26-98BD-4E20-98BB-860D690C76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2024-04-26T04:58:36Z</dcterms:modified>
</cp:coreProperties>
</file>