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46C35-3F49-42B0-B52A-F095A6F5FA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5FD75-EBD0-4F13-99F0-BBFC7A2D96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Voronoi tessellation maps illustrating the distribution of Q30 (A), minimum response latency (B), peak latency (C) and unit threshold (D) within the ferret auditory cortex. Data from each of the five animals are shown in the different 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B1D82-CCFD-4ABA-926A-6D49D7F614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Voronoi tessellation maps illustrating the distribution of Q30 (A), minimum response latency (B),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Voronoi tessellation maps illustrating the distribution of Q30 (A), minimum response latency (B), peak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2024-04-26T13:05:00Z</dcterms:modified>
</cp:coreProperties>
</file>