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2F84D-BEFB-4623-B2F1-AD22FB0B2A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FDC04-BA6E-4484-B1A6-D7904DA63B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of floating ice, with geometry appropriate to an iceberg (for ice sheets and sea ice see next figure). The exposed part has volume V1 and the submerged part V2. The ice has density ρ1 (unimportant) while the sea water or brine has density ρ0.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BD604-C13F-4746-B60C-35870FF302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of sea ice or an ice shelf floating. The exposed part has volume V1 and the submerged part V2. The densities are as denoted in Fig. 1 and the dashed line again indicated sea level. The thickness T is the sum of the freeboard h1 and the draft h2. The area A is not shown, as the slab is edge-on.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BD604-C13F-4746-B60C-35870FF3021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Materials for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BD604-C13F-4746-B60C-35870FF3021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Composite of initial and final state photographs. (left-hand panel) pre-melting and (right-hand panel) melted.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BD604-C13F-4746-B60C-35870FF3021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7.0347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46X.2007.0347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46X.2007.03472.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46X.2007.03472.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1, July 2007, Pages 145–150, </a:t>
            </a:r>
            <a:r>
              <a:rPr lang="en-US" altLang="en-US" sz="1000">
                <a:solidFill>
                  <a:srgbClr val="333333"/>
                </a:solidFill>
                <a:hlinkClick r:id="rId3"/>
              </a:rPr>
              <a:t>https://doi.org/10.1111/j.1365-246X.2007.03472.x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of floating ice, with geometry appropriate to an iceberg (for ice sheets and sea ice see next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55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1, July 2007, Pages 145–150, </a:t>
            </a:r>
            <a:r>
              <a:rPr lang="en-US" altLang="en-US" sz="1000">
                <a:solidFill>
                  <a:srgbClr val="333333"/>
                </a:solidFill>
                <a:hlinkClick r:id="rId3"/>
              </a:rPr>
              <a:t>https://doi.org/10.1111/j.1365-246X.2007.03472.x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of sea ice or an ice shelf floating. The exposed part has volume V</a:t>
            </a:r>
            <a:r>
              <a:rPr lang="en-US" altLang="en-US" b="0" baseline="-25000"/>
              <a:t>1</a:t>
            </a:r>
            <a:r>
              <a:rPr lang="en-US" altLang="en-US" b="0"/>
              <a:t> and the submerged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45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1, July 2007, Pages 145–150, </a:t>
            </a:r>
            <a:r>
              <a:rPr lang="en-US" altLang="en-US" sz="1000">
                <a:solidFill>
                  <a:srgbClr val="333333"/>
                </a:solidFill>
                <a:hlinkClick r:id="rId3"/>
              </a:rPr>
              <a:t>https://doi.org/10.1111/j.1365-246X.2007.03472.x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Materials for the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476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1, July 2007, Pages 145–150, </a:t>
            </a:r>
            <a:r>
              <a:rPr lang="en-US" altLang="en-US" sz="1000">
                <a:solidFill>
                  <a:srgbClr val="333333"/>
                </a:solidFill>
                <a:hlinkClick r:id="rId3"/>
              </a:rPr>
              <a:t>https://doi.org/10.1111/j.1365-246X.2007.03472.x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Composite of initial and final state photographs. (left-hand panel) pre-melting and (right-hand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647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schematic of floating ice, with geometry appropriate to an iceberg (for ice sheets and sea ice see next ...</vt:lpstr>
      <vt:lpstr>Figure 2. A schematic of sea ice or an ice shelf floating. The exposed part has volume V1 and the submerged ...</vt:lpstr>
      <vt:lpstr>Table 1. Materials for the experiment.
</vt:lpstr>
      <vt:lpstr>Figure 3. Composite of initial and final state photographs. (left-hand panel) pre-melting and (right-hand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2024-04-26T08:00:38Z</dcterms:modified>
</cp:coreProperties>
</file>