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CBBE5-A3DD-4DA0-BECB-F7DEACBFDB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40728E-F042-4086-9EF7-041BE13437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 of input maps layer 5 and layer 6 corticothalamic neurons residing in vertical register. (A, B) Photograph taken at ×5 of the slice while in the recording chamber. Scale bar = 500 μm. White dotted lines outline the recording electrode, which was patched onto a layer 5 (A) or layer 6 (B) corticothalamic cell. Currents recorded from the layer 5 cell (A) or layer 6 cell (B) held in voltage clamp at −40 mW are overlaid. Each of the 256 traces represents the poststimulus current trace in the recorded cell generated by uncaging glutamate at each site. (C–F) Pseudocolor maps of the total amount of inward (C, D) or outward (E or F) charge transfer in a 100-ms window after laser onset. Scale bar units = nanoCoulombs.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E8810-0C55-400D-AE50-C6575D1B3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2810–2826, </a:t>
            </a:r>
            <a:r>
              <a:rPr lang="en-US" altLang="en-US" sz="1000">
                <a:solidFill>
                  <a:srgbClr val="333333"/>
                </a:solidFill>
                <a:hlinkClick r:id="rId3"/>
              </a:rPr>
              <a:t>https://doi.org/10.1093/cercor/bhp050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 of input maps layer 5 and layer 6 corticothalamic neurons residing in vertical register.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 of input maps layer 5 and layer 6 corticothalamic neurons residing in vertical register.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2024-04-26T20:33:18Z</dcterms:modified>
</cp:coreProperties>
</file>