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E744F8-A0F1-48B3-9524-F43944D93F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88E71F-6B46-4061-902D-831129143D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7A7692-5677-4495-B8D9-18A9071ED9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2024-04-26T15:02:11Z</dcterms:modified>
</cp:coreProperties>
</file>