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6F995-3841-44C6-93F2-38B677B05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5990F-8BD7-49AA-BE61-A2BBA7385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Notified cases of Chikungunya fever in Mayotte, April 2005–July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8AF70-8852-4A78-821C-580C3BCBC3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clinical or confirmed cases of Chikungunya according to the geographic region of Mayotte (1 January to 7 May 2006)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8AF70-8852-4A78-821C-580C3BCBC3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of 5849 patients notified of Chikungunya infection and population attack rates in Mayotte (1 January to 7 May 2006)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8AF70-8852-4A78-821C-580C3BCBC3F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antibodies against Chikungunya virus in the serum of pregnant women in Mayotte (October 2005 to March/April 2006)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8AF70-8852-4A78-821C-580C3BCBC3F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8.02.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trstmh.2008.02.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trstmh.2008.02.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trstmh.2008.02.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102, Issue 8, August 2008, Pages 780–786,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Notified cases of Chikungunya fever in Mayotte, April 2005–July 2006.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0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102, Issue 8, August 2008, Pages 780–786,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Incidence of clinical or confirmed cases of Chikungunya according to the geographic region of Mayotte (1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56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102, Issue 8, August 2008, Pages 780–786,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Demographic characteristics of 5849 patients notified of Chikungunya infection and population attack rates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5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102, Issue 8, August 2008, Pages 780–786,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https://doi.org/10.1016/j.trstmh.2008.02.018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Proportion of antibodies against Chikungunya virus in the serum of pregnant women in Mayotte (October 2005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846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Notified cases of Chikungunya fever in Mayotte, April 2005–July 2006.
</vt:lpstr>
      <vt:lpstr>Table 1 Incidence of clinical or confirmed cases of Chikungunya according to the geographic region of Mayotte (1 ...</vt:lpstr>
      <vt:lpstr>Table 2 Demographic characteristics of 5849 patients notified of Chikungunya infection and population attack rates in ...</vt:lpstr>
      <vt:lpstr>Table 3 Proportion of antibodies against Chikungunya virus in the serum of pregnant women in Mayotte (October 2005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2024-04-26T17:50:27Z</dcterms:modified>
</cp:coreProperties>
</file>